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leena Salminen" initials="MS" lastIdx="1" clrIdx="0">
    <p:extLst>
      <p:ext uri="{19B8F6BF-5375-455C-9EA6-DF929625EA0E}">
        <p15:presenceInfo xmlns:p15="http://schemas.microsoft.com/office/powerpoint/2012/main" xmlns="" userId="Matleena Salmin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6" y="-880"/>
      </p:cViewPr>
      <p:guideLst>
        <p:guide orient="horz" pos="2250"/>
        <p:guide pos="1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29D18D-B2AF-4254-B760-6EF65A7B44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DF70DD-86D0-492B-AEEE-53B87B6AD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3D0732-A2B7-401A-B16D-B6B1E8D28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0D824E-A6B2-4816-9984-F8C22C2C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C69452-6D16-4A2E-9BFF-E09EEFBB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7AC74E-B8AE-41A6-8016-AFB4876E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358AEF8-59E2-4C1A-BD4D-26C9AA1FC7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62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AE3571-16F4-468C-892D-EE7977D50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2DA76E-D589-4A24-8F5F-5787DDFEC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8DFE3-65A1-490C-95BC-A36651C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AD0E8B-BF9C-4592-A199-A32EF9C30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BC5396-D67A-42C2-A552-CE7F9FE3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88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772B820-9131-40F0-BDA7-3585DF91FA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B623F3-2DAC-4618-B370-07A9CDDF2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5F7BB7-B738-4282-A8E4-3E8E0157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329B3D-93AF-41BB-B4C0-6A5436FB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09B95-1D01-404C-8A1A-629F13A7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28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E38433-B20C-4C36-BB1E-AA542673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B54C46-BD1F-47C6-B2E2-6AE22FFE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1190CD-F9D8-4036-BBAF-04CB4625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04032C-3704-4885-854C-291CE781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94F3A2-24AE-46DA-AE86-6B80BA2A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0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E4F45-1588-495D-997C-A15319CA0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64CBAE-4012-442A-A3C6-114CCF4EF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5B620B-79B7-4A0C-AB89-7E7F3700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30AE4-B98F-4D82-A16D-BD944055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F3B824-2F18-4CEB-93BA-CA4E0A20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63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D190C-0AA1-4F66-9965-7B31038D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62AE9A-BFDC-4F71-868F-861B0E503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73C6C5A-D6C5-49F9-BF83-704B40A41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862548-7D74-4520-8E05-2623426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D0FE96-6EA9-4AAA-A7F4-10D19CAC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D7919E-F29C-4FC7-B04E-90B6F500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26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DC40-5C7F-41E3-889D-CBA59777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3BE1B8-D918-465C-8F91-5E5ADBF2A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E49C438-628D-4CA4-9F49-AAB90D5C8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036DA8-226A-4448-9680-C92810590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18481E-B3E7-4366-BCA3-62D9FDF5B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1DB857-71F9-4269-A5E1-865DD46F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863DED-E0BE-49D3-A89B-8F96D224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41D293E-A05F-4085-932E-80CFEF47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92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CDB915-2D6C-44F1-A53F-FB53F0C1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33846C-A27D-4BFA-9B4A-4699D9609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859D73-2C8E-448F-AF5A-57E78ED4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7AC837-25E0-47E5-A544-80820B08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61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F03725B-3DCD-4FD8-AAEA-297E7A81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78C9CB-7A2D-49BB-B2C1-4C55A986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46186B-F79C-409C-97E1-093EA124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33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D70BE4-D734-4D1C-9BCB-5E77E1B6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137F9D-AAF7-4158-8D04-849DD0E72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CE0C5E-667A-41CE-B57C-FA676062D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663422-5239-4CAB-A8C3-FCBF0F1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A4D43-C73B-4DD8-8B62-D1094D75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BDD75F-4149-42A7-9437-76E6C5DF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31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5B98A3-A5FB-4ED8-8131-AE0F1D64B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3482DD-E7C6-4A64-8944-1CC318BD2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65C201C-BBDC-4E53-8D2F-A80E3223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B3EDE5-B0F7-4121-9446-69CDA27B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6A01FC-8339-425F-9F25-5F6CE2F3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DC79B9-3975-42B8-80C6-875B4908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281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90308F-1708-4D40-96A7-0C1571A7E80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49CCA4-C6DB-48DB-99AF-A96CF844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2F0E49-D042-4295-8D4B-55A5487B3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A11038-AFB0-4688-BF06-1EF0E4C0F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79923-3CA0-41E2-BFEC-696B83B1BA71}" type="datetimeFigureOut">
              <a:rPr lang="de-DE" smtClean="0"/>
              <a:t>07.07.19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C77C34-C4BB-451F-B297-C7D30DE5F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588042-E3B1-4A6F-9038-D851B3DBA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CC2D-F81F-4660-AE0B-4D56A39838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85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xygen v4.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 v4.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Custom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Matleena Salminen</dc:creator>
  <cp:lastModifiedBy>root</cp:lastModifiedBy>
  <cp:revision>17</cp:revision>
  <dcterms:created xsi:type="dcterms:W3CDTF">2018-05-16T07:32:04Z</dcterms:created>
  <dcterms:modified xsi:type="dcterms:W3CDTF">2019-07-06T21:44:20Z</dcterms:modified>
</cp:coreProperties>
</file>